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0"/>
  </p:notesMasterIdLst>
  <p:sldIdLst>
    <p:sldId id="269" r:id="rId3"/>
    <p:sldId id="270" r:id="rId4"/>
    <p:sldId id="273" r:id="rId5"/>
    <p:sldId id="274" r:id="rId6"/>
    <p:sldId id="275" r:id="rId7"/>
    <p:sldId id="26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CE"/>
    <a:srgbClr val="75787B"/>
    <a:srgbClr val="53565A"/>
    <a:srgbClr val="004B87"/>
    <a:srgbClr val="16416C"/>
    <a:srgbClr val="78787A"/>
    <a:srgbClr val="01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/>
    <p:restoredTop sz="86395"/>
  </p:normalViewPr>
  <p:slideViewPr>
    <p:cSldViewPr snapToGrid="0" snapToObjects="1">
      <p:cViewPr varScale="1">
        <p:scale>
          <a:sx n="105" d="100"/>
          <a:sy n="105" d="100"/>
        </p:scale>
        <p:origin x="1376" y="192"/>
      </p:cViewPr>
      <p:guideLst>
        <p:guide orient="horz" pos="4032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5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0D694-C4AB-8548-91D3-66231756702D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E4D74-54FE-BC49-B48D-EFFE1E302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4D74-54FE-BC49-B48D-EFFE1E302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4ACB-0057-C94A-9508-B2E739715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947AA-F438-2E4C-8C9E-079553B83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96985-C903-1948-934E-B27938E4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861C-AB20-DA4D-BC1C-24E5876F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67FB-23D2-AA46-BC5E-B8C01D8F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EC0C-F3DE-8F42-9CE4-8DF3283B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9DBFF-DBD4-B94D-9528-37AA8760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BFD1-A15B-7E43-B15E-354439D8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621A-F993-5143-8557-63F584E9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E35F-0E4F-8542-81CA-998BE60E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B7C26-5C80-C246-9F83-72167436E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71925-CA80-EF4F-BC0D-5C42394AA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57DF3-83C7-2B42-80AD-5978106F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BAD94-273F-1245-938B-42479893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E471-09DE-744F-BE2E-B8667A3D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F148-E412-3B43-80C1-4EBBB947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154C2-B98D-4442-8AC3-FDDE54C9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E0942-E1A5-A446-84C4-BC883895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A3978-9EBA-5749-83B1-8E0F4791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30E-D54F-2A4F-A3D9-854F97A3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D27A2-817E-A045-85A0-E4350E1E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0D88-EAB5-0B4A-84E5-49EB623D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C5E7-705A-8240-B099-0D24E5A4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647F-0A5F-0047-AB8C-441D55A2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3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44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1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119-7E65-E54E-AFE0-B716F01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90B08-4860-DA47-A76F-64354522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16277-F682-8340-809A-9ABDC0D2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7FA5-B866-354A-89D7-5B5EE51B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CCFB-4E37-934C-929F-61020919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0035-7684-FE49-B6AC-B7BBB2FD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0266-823A-A543-BBFF-5485F8A21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59BA1-FA10-E14D-B26E-0ED7EEA65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8E294-73BC-8C43-9D03-EF976522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4BB9-2E02-2C46-A3E7-5C12310F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086DE-9A58-CD41-8584-68AC259B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5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228-13DB-4843-9E31-5713B1AC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C9954-6EED-7944-A1D7-FC4827619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17A3A-AEA8-4846-837C-FF439325B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79592-E504-CC47-9BD0-39845C98F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6A4FD-6E51-1F40-9C30-C787C5194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9ADA9-7CA0-B448-B6F2-6A5FAC6A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09505-AE06-1D4A-9768-2028E7D1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7BC50-0BE2-5846-8812-D007434A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9FCD-B2A2-5440-B369-86E40409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0CC13-E9E9-434D-992A-5E22EBEA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A89EC-348E-774D-89FA-915C7144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6E6A4-0236-3046-827D-E86FCF9B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75A38-5A70-5E4A-858F-4F0968C3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B192F-EC29-5240-89C0-E7E7D777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B5A0A-9FD9-B24B-AA96-70B539AE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5D47-B019-B34F-A113-1BE319CF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E9484-D7E9-C242-BE72-582BEF49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4D99-0785-9A4F-923D-5C19B637B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C6F84-65C0-934C-A0FE-5AED522B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EA308-FCBC-9D49-A4F7-9328B81E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B0E2A-A920-6242-B63A-D5380F94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355C-F2A1-FA46-8F30-14795951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295F5-7FAE-334B-B708-295D41D4D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670D6-6E3C-144B-8147-C3ECFEDDD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87CDD-3242-CC47-AF45-3C186F11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1119E-0755-F440-AA60-AE0D070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32CAA-2D8B-AF4E-B9A0-AD920153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E8C4-6E1C-F546-B183-202A0E18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4C8E9-D943-7F4F-A1E1-D85BC8AC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E948-D3BD-1140-B774-C2D4A788C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DC16-CDD6-A549-9C22-0AF3F6D9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6A8C8-7EEA-0C41-BD1C-AE3ECE6DE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86944E-5BBC-C74D-B3A7-64F7C823379F}"/>
              </a:ext>
            </a:extLst>
          </p:cNvPr>
          <p:cNvSpPr txBox="1"/>
          <p:nvPr/>
        </p:nvSpPr>
        <p:spPr>
          <a:xfrm>
            <a:off x="1135118" y="955835"/>
            <a:ext cx="305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46E35B-05C2-B941-AEC4-D670AF5DEE3E}"/>
              </a:ext>
            </a:extLst>
          </p:cNvPr>
          <p:cNvSpPr txBox="1">
            <a:spLocks/>
          </p:cNvSpPr>
          <p:nvPr/>
        </p:nvSpPr>
        <p:spPr>
          <a:xfrm>
            <a:off x="484400" y="2629435"/>
            <a:ext cx="7886700" cy="21950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br>
              <a:rPr lang="en-US" sz="6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400" b="1" dirty="0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6400" b="1" dirty="0" err="1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6400" b="1" dirty="0">
              <a:solidFill>
                <a:srgbClr val="D0D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D0A0D-B7EA-D048-A5DE-BD633BC36986}"/>
              </a:ext>
            </a:extLst>
          </p:cNvPr>
          <p:cNvSpPr/>
          <p:nvPr/>
        </p:nvSpPr>
        <p:spPr>
          <a:xfrm>
            <a:off x="379769" y="5979296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5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03D02E-1DB7-4949-8729-CB3829BD9CE9}"/>
              </a:ext>
            </a:extLst>
          </p:cNvPr>
          <p:cNvSpPr txBox="1">
            <a:spLocks/>
          </p:cNvSpPr>
          <p:nvPr/>
        </p:nvSpPr>
        <p:spPr>
          <a:xfrm>
            <a:off x="484400" y="2629435"/>
            <a:ext cx="7886700" cy="21950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br>
              <a:rPr lang="en-US" sz="6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400" b="1" dirty="0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6400" b="1" dirty="0" err="1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6400" b="1" dirty="0">
              <a:solidFill>
                <a:srgbClr val="D0D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72D59-66D9-9644-B57D-E4190825A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29" b="40197"/>
          <a:stretch/>
        </p:blipFill>
        <p:spPr>
          <a:xfrm>
            <a:off x="0" y="0"/>
            <a:ext cx="9144000" cy="14894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0C8F28-D559-6748-BC48-1FD55D1D5F2E}"/>
              </a:ext>
            </a:extLst>
          </p:cNvPr>
          <p:cNvSpPr/>
          <p:nvPr/>
        </p:nvSpPr>
        <p:spPr>
          <a:xfrm>
            <a:off x="379769" y="5979296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7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CFE365-3046-554C-A398-E1906AEB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7684"/>
            <a:ext cx="7886700" cy="8707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1F5EA5-2655-5548-853E-8C5A400E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84" y="2413786"/>
            <a:ext cx="4937760" cy="25171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CF6E9-80C7-494C-B78B-0CD12F6ADD87}"/>
              </a:ext>
            </a:extLst>
          </p:cNvPr>
          <p:cNvSpPr/>
          <p:nvPr/>
        </p:nvSpPr>
        <p:spPr>
          <a:xfrm>
            <a:off x="687496" y="2569592"/>
            <a:ext cx="2084832" cy="2064258"/>
          </a:xfrm>
          <a:prstGeom prst="rect">
            <a:avLst/>
          </a:prstGeom>
          <a:blipFill>
            <a:blip r:embed="rId3"/>
            <a:stretch>
              <a:fillRect l="-24013" r="-240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51A29C-C14B-F943-888C-98378A6BDEB8}"/>
              </a:ext>
            </a:extLst>
          </p:cNvPr>
          <p:cNvSpPr/>
          <p:nvPr/>
        </p:nvSpPr>
        <p:spPr>
          <a:xfrm>
            <a:off x="628650" y="6204395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5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CE443-7378-E544-8E7A-F9174BA4CAC9}"/>
              </a:ext>
            </a:extLst>
          </p:cNvPr>
          <p:cNvSpPr/>
          <p:nvPr/>
        </p:nvSpPr>
        <p:spPr>
          <a:xfrm>
            <a:off x="628650" y="6204342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EAAED9-D924-E943-8708-036F2503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3200" dirty="0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FB5BD7-1F36-A64A-8ADA-B3951631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381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1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9747-23B3-7540-AF80-A5A1DD57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981"/>
            <a:ext cx="7886700" cy="83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AE39-CD61-A348-A1F1-87E7BD76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396812" cy="24296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5BECF3-C1CF-C146-B1F7-8416CEA3AB56}"/>
              </a:ext>
            </a:extLst>
          </p:cNvPr>
          <p:cNvSpPr txBox="1">
            <a:spLocks/>
          </p:cNvSpPr>
          <p:nvPr/>
        </p:nvSpPr>
        <p:spPr>
          <a:xfrm>
            <a:off x="5040630" y="2226468"/>
            <a:ext cx="3789045" cy="20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8C162-73DA-924E-9687-BFCDE81858EE}"/>
              </a:ext>
            </a:extLst>
          </p:cNvPr>
          <p:cNvSpPr/>
          <p:nvPr/>
        </p:nvSpPr>
        <p:spPr>
          <a:xfrm>
            <a:off x="628650" y="6204342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5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2E1F-5C38-9940-8A30-31A2A494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065" y="1345407"/>
            <a:ext cx="3714750" cy="9941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5C3B-C3E8-1F4D-9D81-41587ABA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065" y="2226469"/>
            <a:ext cx="2640921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D0642-D6C7-AA42-8190-1C2731AEE5D6}"/>
              </a:ext>
            </a:extLst>
          </p:cNvPr>
          <p:cNvSpPr/>
          <p:nvPr/>
        </p:nvSpPr>
        <p:spPr>
          <a:xfrm>
            <a:off x="672084" y="1529334"/>
            <a:ext cx="2084832" cy="2064258"/>
          </a:xfrm>
          <a:prstGeom prst="rect">
            <a:avLst/>
          </a:prstGeom>
          <a:blipFill>
            <a:blip r:embed="rId3"/>
            <a:stretch>
              <a:fillRect l="-32237" r="-157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432231-B03C-E141-8A18-17ED2AA42041}"/>
              </a:ext>
            </a:extLst>
          </p:cNvPr>
          <p:cNvSpPr txBox="1">
            <a:spLocks/>
          </p:cNvSpPr>
          <p:nvPr/>
        </p:nvSpPr>
        <p:spPr>
          <a:xfrm>
            <a:off x="612076" y="3858221"/>
            <a:ext cx="2868359" cy="25171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</a:t>
            </a:r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E631E-6ADC-2D45-B78A-F9D6FD68945E}"/>
              </a:ext>
            </a:extLst>
          </p:cNvPr>
          <p:cNvSpPr/>
          <p:nvPr/>
        </p:nvSpPr>
        <p:spPr>
          <a:xfrm>
            <a:off x="628650" y="5925437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A9CEC-7FD2-C649-AC9F-AD1259733F13}"/>
              </a:ext>
            </a:extLst>
          </p:cNvPr>
          <p:cNvSpPr/>
          <p:nvPr/>
        </p:nvSpPr>
        <p:spPr>
          <a:xfrm>
            <a:off x="598326" y="6198927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3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0B73-5223-4844-ABAC-6A2B8BF7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517" y="1890427"/>
            <a:ext cx="30861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2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2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2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2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2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2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2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E4427-6DA3-EA42-BB4A-0FE337CF0896}"/>
              </a:ext>
            </a:extLst>
          </p:cNvPr>
          <p:cNvSpPr/>
          <p:nvPr/>
        </p:nvSpPr>
        <p:spPr>
          <a:xfrm>
            <a:off x="-2642616" y="461218"/>
            <a:ext cx="7925944" cy="5414063"/>
          </a:xfrm>
          <a:custGeom>
            <a:avLst/>
            <a:gdLst>
              <a:gd name="connsiteX0" fmla="*/ 0 w 6793992"/>
              <a:gd name="connsiteY0" fmla="*/ 0 h 4992624"/>
              <a:gd name="connsiteX1" fmla="*/ 6793992 w 6793992"/>
              <a:gd name="connsiteY1" fmla="*/ 0 h 4992624"/>
              <a:gd name="connsiteX2" fmla="*/ 6793992 w 6793992"/>
              <a:gd name="connsiteY2" fmla="*/ 4992624 h 4992624"/>
              <a:gd name="connsiteX3" fmla="*/ 0 w 6793992"/>
              <a:gd name="connsiteY3" fmla="*/ 4992624 h 4992624"/>
              <a:gd name="connsiteX4" fmla="*/ 0 w 6793992"/>
              <a:gd name="connsiteY4" fmla="*/ 0 h 4992624"/>
              <a:gd name="connsiteX0" fmla="*/ 0 w 6793992"/>
              <a:gd name="connsiteY0" fmla="*/ 0 h 4992624"/>
              <a:gd name="connsiteX1" fmla="*/ 6793992 w 6793992"/>
              <a:gd name="connsiteY1" fmla="*/ 0 h 4992624"/>
              <a:gd name="connsiteX2" fmla="*/ 6793992 w 6793992"/>
              <a:gd name="connsiteY2" fmla="*/ 2331720 h 4992624"/>
              <a:gd name="connsiteX3" fmla="*/ 6793992 w 6793992"/>
              <a:gd name="connsiteY3" fmla="*/ 4992624 h 4992624"/>
              <a:gd name="connsiteX4" fmla="*/ 0 w 6793992"/>
              <a:gd name="connsiteY4" fmla="*/ 4992624 h 4992624"/>
              <a:gd name="connsiteX5" fmla="*/ 0 w 6793992"/>
              <a:gd name="connsiteY5" fmla="*/ 0 h 4992624"/>
              <a:gd name="connsiteX0" fmla="*/ 0 w 8001000"/>
              <a:gd name="connsiteY0" fmla="*/ 0 h 4992624"/>
              <a:gd name="connsiteX1" fmla="*/ 6793992 w 8001000"/>
              <a:gd name="connsiteY1" fmla="*/ 0 h 4992624"/>
              <a:gd name="connsiteX2" fmla="*/ 8001000 w 8001000"/>
              <a:gd name="connsiteY2" fmla="*/ 2450592 h 4992624"/>
              <a:gd name="connsiteX3" fmla="*/ 6793992 w 8001000"/>
              <a:gd name="connsiteY3" fmla="*/ 4992624 h 4992624"/>
              <a:gd name="connsiteX4" fmla="*/ 0 w 8001000"/>
              <a:gd name="connsiteY4" fmla="*/ 4992624 h 4992624"/>
              <a:gd name="connsiteX5" fmla="*/ 0 w 8001000"/>
              <a:gd name="connsiteY5" fmla="*/ 0 h 4992624"/>
              <a:gd name="connsiteX0" fmla="*/ 0 w 8001000"/>
              <a:gd name="connsiteY0" fmla="*/ 8363 h 5000987"/>
              <a:gd name="connsiteX1" fmla="*/ 6620256 w 8001000"/>
              <a:gd name="connsiteY1" fmla="*/ 0 h 5000987"/>
              <a:gd name="connsiteX2" fmla="*/ 8001000 w 8001000"/>
              <a:gd name="connsiteY2" fmla="*/ 2458955 h 5000987"/>
              <a:gd name="connsiteX3" fmla="*/ 6793992 w 8001000"/>
              <a:gd name="connsiteY3" fmla="*/ 5000987 h 5000987"/>
              <a:gd name="connsiteX4" fmla="*/ 0 w 8001000"/>
              <a:gd name="connsiteY4" fmla="*/ 5000987 h 5000987"/>
              <a:gd name="connsiteX5" fmla="*/ 0 w 8001000"/>
              <a:gd name="connsiteY5" fmla="*/ 8363 h 5000987"/>
              <a:gd name="connsiteX0" fmla="*/ 0 w 8001000"/>
              <a:gd name="connsiteY0" fmla="*/ 8363 h 5009350"/>
              <a:gd name="connsiteX1" fmla="*/ 6620256 w 8001000"/>
              <a:gd name="connsiteY1" fmla="*/ 0 h 5009350"/>
              <a:gd name="connsiteX2" fmla="*/ 8001000 w 8001000"/>
              <a:gd name="connsiteY2" fmla="*/ 2458955 h 5009350"/>
              <a:gd name="connsiteX3" fmla="*/ 6620256 w 8001000"/>
              <a:gd name="connsiteY3" fmla="*/ 5009350 h 5009350"/>
              <a:gd name="connsiteX4" fmla="*/ 0 w 8001000"/>
              <a:gd name="connsiteY4" fmla="*/ 5000987 h 5009350"/>
              <a:gd name="connsiteX5" fmla="*/ 0 w 8001000"/>
              <a:gd name="connsiteY5" fmla="*/ 8363 h 5009350"/>
              <a:gd name="connsiteX0" fmla="*/ 0 w 8001000"/>
              <a:gd name="connsiteY0" fmla="*/ 8363 h 5009350"/>
              <a:gd name="connsiteX1" fmla="*/ 6620256 w 8001000"/>
              <a:gd name="connsiteY1" fmla="*/ 0 h 5009350"/>
              <a:gd name="connsiteX2" fmla="*/ 8001000 w 8001000"/>
              <a:gd name="connsiteY2" fmla="*/ 2458955 h 5009350"/>
              <a:gd name="connsiteX3" fmla="*/ 6565392 w 8001000"/>
              <a:gd name="connsiteY3" fmla="*/ 5009350 h 5009350"/>
              <a:gd name="connsiteX4" fmla="*/ 0 w 8001000"/>
              <a:gd name="connsiteY4" fmla="*/ 5000987 h 5009350"/>
              <a:gd name="connsiteX5" fmla="*/ 0 w 8001000"/>
              <a:gd name="connsiteY5" fmla="*/ 8363 h 5009350"/>
              <a:gd name="connsiteX0" fmla="*/ 0 w 7991856"/>
              <a:gd name="connsiteY0" fmla="*/ 8363 h 5009350"/>
              <a:gd name="connsiteX1" fmla="*/ 6620256 w 7991856"/>
              <a:gd name="connsiteY1" fmla="*/ 0 h 5009350"/>
              <a:gd name="connsiteX2" fmla="*/ 7991856 w 7991856"/>
              <a:gd name="connsiteY2" fmla="*/ 2509133 h 5009350"/>
              <a:gd name="connsiteX3" fmla="*/ 6565392 w 7991856"/>
              <a:gd name="connsiteY3" fmla="*/ 5009350 h 5009350"/>
              <a:gd name="connsiteX4" fmla="*/ 0 w 7991856"/>
              <a:gd name="connsiteY4" fmla="*/ 5000987 h 5009350"/>
              <a:gd name="connsiteX5" fmla="*/ 0 w 7991856"/>
              <a:gd name="connsiteY5" fmla="*/ 8363 h 5009350"/>
              <a:gd name="connsiteX0" fmla="*/ 0 w 8019288"/>
              <a:gd name="connsiteY0" fmla="*/ 8363 h 5009350"/>
              <a:gd name="connsiteX1" fmla="*/ 6620256 w 8019288"/>
              <a:gd name="connsiteY1" fmla="*/ 0 h 5009350"/>
              <a:gd name="connsiteX2" fmla="*/ 8019288 w 8019288"/>
              <a:gd name="connsiteY2" fmla="*/ 2517496 h 5009350"/>
              <a:gd name="connsiteX3" fmla="*/ 6565392 w 8019288"/>
              <a:gd name="connsiteY3" fmla="*/ 5009350 h 5009350"/>
              <a:gd name="connsiteX4" fmla="*/ 0 w 8019288"/>
              <a:gd name="connsiteY4" fmla="*/ 5000987 h 5009350"/>
              <a:gd name="connsiteX5" fmla="*/ 0 w 8019288"/>
              <a:gd name="connsiteY5" fmla="*/ 8363 h 5009350"/>
              <a:gd name="connsiteX0" fmla="*/ 0 w 8019288"/>
              <a:gd name="connsiteY0" fmla="*/ 8363 h 5009350"/>
              <a:gd name="connsiteX1" fmla="*/ 6620256 w 8019288"/>
              <a:gd name="connsiteY1" fmla="*/ 0 h 5009350"/>
              <a:gd name="connsiteX2" fmla="*/ 8019288 w 8019288"/>
              <a:gd name="connsiteY2" fmla="*/ 2517496 h 5009350"/>
              <a:gd name="connsiteX3" fmla="*/ 6592824 w 8019288"/>
              <a:gd name="connsiteY3" fmla="*/ 5009350 h 5009350"/>
              <a:gd name="connsiteX4" fmla="*/ 0 w 8019288"/>
              <a:gd name="connsiteY4" fmla="*/ 5000987 h 5009350"/>
              <a:gd name="connsiteX5" fmla="*/ 0 w 8019288"/>
              <a:gd name="connsiteY5" fmla="*/ 8363 h 5009350"/>
              <a:gd name="connsiteX0" fmla="*/ 0 w 8019288"/>
              <a:gd name="connsiteY0" fmla="*/ 8363 h 5014476"/>
              <a:gd name="connsiteX1" fmla="*/ 6620256 w 8019288"/>
              <a:gd name="connsiteY1" fmla="*/ 0 h 5014476"/>
              <a:gd name="connsiteX2" fmla="*/ 8019288 w 8019288"/>
              <a:gd name="connsiteY2" fmla="*/ 2517496 h 5014476"/>
              <a:gd name="connsiteX3" fmla="*/ 6592824 w 8019288"/>
              <a:gd name="connsiteY3" fmla="*/ 5009350 h 5014476"/>
              <a:gd name="connsiteX4" fmla="*/ 0 w 8019288"/>
              <a:gd name="connsiteY4" fmla="*/ 5014476 h 5014476"/>
              <a:gd name="connsiteX5" fmla="*/ 0 w 8019288"/>
              <a:gd name="connsiteY5" fmla="*/ 8363 h 5014476"/>
              <a:gd name="connsiteX0" fmla="*/ 0 w 8026662"/>
              <a:gd name="connsiteY0" fmla="*/ 1618 h 5014476"/>
              <a:gd name="connsiteX1" fmla="*/ 6627630 w 8026662"/>
              <a:gd name="connsiteY1" fmla="*/ 0 h 5014476"/>
              <a:gd name="connsiteX2" fmla="*/ 8026662 w 8026662"/>
              <a:gd name="connsiteY2" fmla="*/ 2517496 h 5014476"/>
              <a:gd name="connsiteX3" fmla="*/ 6600198 w 8026662"/>
              <a:gd name="connsiteY3" fmla="*/ 5009350 h 5014476"/>
              <a:gd name="connsiteX4" fmla="*/ 7374 w 8026662"/>
              <a:gd name="connsiteY4" fmla="*/ 5014476 h 5014476"/>
              <a:gd name="connsiteX5" fmla="*/ 0 w 8026662"/>
              <a:gd name="connsiteY5" fmla="*/ 1618 h 501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62" h="5014476">
                <a:moveTo>
                  <a:pt x="0" y="1618"/>
                </a:moveTo>
                <a:lnTo>
                  <a:pt x="6627630" y="0"/>
                </a:lnTo>
                <a:lnTo>
                  <a:pt x="8026662" y="2517496"/>
                </a:lnTo>
                <a:lnTo>
                  <a:pt x="6600198" y="5009350"/>
                </a:lnTo>
                <a:lnTo>
                  <a:pt x="7374" y="5014476"/>
                </a:lnTo>
                <a:lnTo>
                  <a:pt x="0" y="1618"/>
                </a:lnTo>
                <a:close/>
              </a:path>
            </a:pathLst>
          </a:custGeom>
          <a:blipFill>
            <a:blip r:embed="rId4"/>
            <a:stretch>
              <a:fillRect l="3623" t="349" r="-3623" b="-3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F814C7D-EE50-2D44-A8C8-1AEB856FF0FF}"/>
              </a:ext>
            </a:extLst>
          </p:cNvPr>
          <p:cNvSpPr/>
          <p:nvPr/>
        </p:nvSpPr>
        <p:spPr>
          <a:xfrm>
            <a:off x="-2642616" y="468093"/>
            <a:ext cx="7925944" cy="5414063"/>
          </a:xfrm>
          <a:custGeom>
            <a:avLst/>
            <a:gdLst>
              <a:gd name="connsiteX0" fmla="*/ 0 w 6793992"/>
              <a:gd name="connsiteY0" fmla="*/ 0 h 4992624"/>
              <a:gd name="connsiteX1" fmla="*/ 6793992 w 6793992"/>
              <a:gd name="connsiteY1" fmla="*/ 0 h 4992624"/>
              <a:gd name="connsiteX2" fmla="*/ 6793992 w 6793992"/>
              <a:gd name="connsiteY2" fmla="*/ 4992624 h 4992624"/>
              <a:gd name="connsiteX3" fmla="*/ 0 w 6793992"/>
              <a:gd name="connsiteY3" fmla="*/ 4992624 h 4992624"/>
              <a:gd name="connsiteX4" fmla="*/ 0 w 6793992"/>
              <a:gd name="connsiteY4" fmla="*/ 0 h 4992624"/>
              <a:gd name="connsiteX0" fmla="*/ 0 w 6793992"/>
              <a:gd name="connsiteY0" fmla="*/ 0 h 4992624"/>
              <a:gd name="connsiteX1" fmla="*/ 6793992 w 6793992"/>
              <a:gd name="connsiteY1" fmla="*/ 0 h 4992624"/>
              <a:gd name="connsiteX2" fmla="*/ 6793992 w 6793992"/>
              <a:gd name="connsiteY2" fmla="*/ 2331720 h 4992624"/>
              <a:gd name="connsiteX3" fmla="*/ 6793992 w 6793992"/>
              <a:gd name="connsiteY3" fmla="*/ 4992624 h 4992624"/>
              <a:gd name="connsiteX4" fmla="*/ 0 w 6793992"/>
              <a:gd name="connsiteY4" fmla="*/ 4992624 h 4992624"/>
              <a:gd name="connsiteX5" fmla="*/ 0 w 6793992"/>
              <a:gd name="connsiteY5" fmla="*/ 0 h 4992624"/>
              <a:gd name="connsiteX0" fmla="*/ 0 w 8001000"/>
              <a:gd name="connsiteY0" fmla="*/ 0 h 4992624"/>
              <a:gd name="connsiteX1" fmla="*/ 6793992 w 8001000"/>
              <a:gd name="connsiteY1" fmla="*/ 0 h 4992624"/>
              <a:gd name="connsiteX2" fmla="*/ 8001000 w 8001000"/>
              <a:gd name="connsiteY2" fmla="*/ 2450592 h 4992624"/>
              <a:gd name="connsiteX3" fmla="*/ 6793992 w 8001000"/>
              <a:gd name="connsiteY3" fmla="*/ 4992624 h 4992624"/>
              <a:gd name="connsiteX4" fmla="*/ 0 w 8001000"/>
              <a:gd name="connsiteY4" fmla="*/ 4992624 h 4992624"/>
              <a:gd name="connsiteX5" fmla="*/ 0 w 8001000"/>
              <a:gd name="connsiteY5" fmla="*/ 0 h 4992624"/>
              <a:gd name="connsiteX0" fmla="*/ 0 w 8001000"/>
              <a:gd name="connsiteY0" fmla="*/ 8363 h 5000987"/>
              <a:gd name="connsiteX1" fmla="*/ 6620256 w 8001000"/>
              <a:gd name="connsiteY1" fmla="*/ 0 h 5000987"/>
              <a:gd name="connsiteX2" fmla="*/ 8001000 w 8001000"/>
              <a:gd name="connsiteY2" fmla="*/ 2458955 h 5000987"/>
              <a:gd name="connsiteX3" fmla="*/ 6793992 w 8001000"/>
              <a:gd name="connsiteY3" fmla="*/ 5000987 h 5000987"/>
              <a:gd name="connsiteX4" fmla="*/ 0 w 8001000"/>
              <a:gd name="connsiteY4" fmla="*/ 5000987 h 5000987"/>
              <a:gd name="connsiteX5" fmla="*/ 0 w 8001000"/>
              <a:gd name="connsiteY5" fmla="*/ 8363 h 5000987"/>
              <a:gd name="connsiteX0" fmla="*/ 0 w 8001000"/>
              <a:gd name="connsiteY0" fmla="*/ 8363 h 5009350"/>
              <a:gd name="connsiteX1" fmla="*/ 6620256 w 8001000"/>
              <a:gd name="connsiteY1" fmla="*/ 0 h 5009350"/>
              <a:gd name="connsiteX2" fmla="*/ 8001000 w 8001000"/>
              <a:gd name="connsiteY2" fmla="*/ 2458955 h 5009350"/>
              <a:gd name="connsiteX3" fmla="*/ 6620256 w 8001000"/>
              <a:gd name="connsiteY3" fmla="*/ 5009350 h 5009350"/>
              <a:gd name="connsiteX4" fmla="*/ 0 w 8001000"/>
              <a:gd name="connsiteY4" fmla="*/ 5000987 h 5009350"/>
              <a:gd name="connsiteX5" fmla="*/ 0 w 8001000"/>
              <a:gd name="connsiteY5" fmla="*/ 8363 h 5009350"/>
              <a:gd name="connsiteX0" fmla="*/ 0 w 8001000"/>
              <a:gd name="connsiteY0" fmla="*/ 8363 h 5009350"/>
              <a:gd name="connsiteX1" fmla="*/ 6620256 w 8001000"/>
              <a:gd name="connsiteY1" fmla="*/ 0 h 5009350"/>
              <a:gd name="connsiteX2" fmla="*/ 8001000 w 8001000"/>
              <a:gd name="connsiteY2" fmla="*/ 2458955 h 5009350"/>
              <a:gd name="connsiteX3" fmla="*/ 6565392 w 8001000"/>
              <a:gd name="connsiteY3" fmla="*/ 5009350 h 5009350"/>
              <a:gd name="connsiteX4" fmla="*/ 0 w 8001000"/>
              <a:gd name="connsiteY4" fmla="*/ 5000987 h 5009350"/>
              <a:gd name="connsiteX5" fmla="*/ 0 w 8001000"/>
              <a:gd name="connsiteY5" fmla="*/ 8363 h 5009350"/>
              <a:gd name="connsiteX0" fmla="*/ 0 w 7991856"/>
              <a:gd name="connsiteY0" fmla="*/ 8363 h 5009350"/>
              <a:gd name="connsiteX1" fmla="*/ 6620256 w 7991856"/>
              <a:gd name="connsiteY1" fmla="*/ 0 h 5009350"/>
              <a:gd name="connsiteX2" fmla="*/ 7991856 w 7991856"/>
              <a:gd name="connsiteY2" fmla="*/ 2509133 h 5009350"/>
              <a:gd name="connsiteX3" fmla="*/ 6565392 w 7991856"/>
              <a:gd name="connsiteY3" fmla="*/ 5009350 h 5009350"/>
              <a:gd name="connsiteX4" fmla="*/ 0 w 7991856"/>
              <a:gd name="connsiteY4" fmla="*/ 5000987 h 5009350"/>
              <a:gd name="connsiteX5" fmla="*/ 0 w 7991856"/>
              <a:gd name="connsiteY5" fmla="*/ 8363 h 5009350"/>
              <a:gd name="connsiteX0" fmla="*/ 0 w 8019288"/>
              <a:gd name="connsiteY0" fmla="*/ 8363 h 5009350"/>
              <a:gd name="connsiteX1" fmla="*/ 6620256 w 8019288"/>
              <a:gd name="connsiteY1" fmla="*/ 0 h 5009350"/>
              <a:gd name="connsiteX2" fmla="*/ 8019288 w 8019288"/>
              <a:gd name="connsiteY2" fmla="*/ 2517496 h 5009350"/>
              <a:gd name="connsiteX3" fmla="*/ 6565392 w 8019288"/>
              <a:gd name="connsiteY3" fmla="*/ 5009350 h 5009350"/>
              <a:gd name="connsiteX4" fmla="*/ 0 w 8019288"/>
              <a:gd name="connsiteY4" fmla="*/ 5000987 h 5009350"/>
              <a:gd name="connsiteX5" fmla="*/ 0 w 8019288"/>
              <a:gd name="connsiteY5" fmla="*/ 8363 h 5009350"/>
              <a:gd name="connsiteX0" fmla="*/ 0 w 8019288"/>
              <a:gd name="connsiteY0" fmla="*/ 8363 h 5009350"/>
              <a:gd name="connsiteX1" fmla="*/ 6620256 w 8019288"/>
              <a:gd name="connsiteY1" fmla="*/ 0 h 5009350"/>
              <a:gd name="connsiteX2" fmla="*/ 8019288 w 8019288"/>
              <a:gd name="connsiteY2" fmla="*/ 2517496 h 5009350"/>
              <a:gd name="connsiteX3" fmla="*/ 6592824 w 8019288"/>
              <a:gd name="connsiteY3" fmla="*/ 5009350 h 5009350"/>
              <a:gd name="connsiteX4" fmla="*/ 0 w 8019288"/>
              <a:gd name="connsiteY4" fmla="*/ 5000987 h 5009350"/>
              <a:gd name="connsiteX5" fmla="*/ 0 w 8019288"/>
              <a:gd name="connsiteY5" fmla="*/ 8363 h 5009350"/>
              <a:gd name="connsiteX0" fmla="*/ 0 w 8019288"/>
              <a:gd name="connsiteY0" fmla="*/ 8363 h 5014476"/>
              <a:gd name="connsiteX1" fmla="*/ 6620256 w 8019288"/>
              <a:gd name="connsiteY1" fmla="*/ 0 h 5014476"/>
              <a:gd name="connsiteX2" fmla="*/ 8019288 w 8019288"/>
              <a:gd name="connsiteY2" fmla="*/ 2517496 h 5014476"/>
              <a:gd name="connsiteX3" fmla="*/ 6592824 w 8019288"/>
              <a:gd name="connsiteY3" fmla="*/ 5009350 h 5014476"/>
              <a:gd name="connsiteX4" fmla="*/ 0 w 8019288"/>
              <a:gd name="connsiteY4" fmla="*/ 5014476 h 5014476"/>
              <a:gd name="connsiteX5" fmla="*/ 0 w 8019288"/>
              <a:gd name="connsiteY5" fmla="*/ 8363 h 5014476"/>
              <a:gd name="connsiteX0" fmla="*/ 0 w 8026662"/>
              <a:gd name="connsiteY0" fmla="*/ 1618 h 5014476"/>
              <a:gd name="connsiteX1" fmla="*/ 6627630 w 8026662"/>
              <a:gd name="connsiteY1" fmla="*/ 0 h 5014476"/>
              <a:gd name="connsiteX2" fmla="*/ 8026662 w 8026662"/>
              <a:gd name="connsiteY2" fmla="*/ 2517496 h 5014476"/>
              <a:gd name="connsiteX3" fmla="*/ 6600198 w 8026662"/>
              <a:gd name="connsiteY3" fmla="*/ 5009350 h 5014476"/>
              <a:gd name="connsiteX4" fmla="*/ 7374 w 8026662"/>
              <a:gd name="connsiteY4" fmla="*/ 5014476 h 5014476"/>
              <a:gd name="connsiteX5" fmla="*/ 0 w 8026662"/>
              <a:gd name="connsiteY5" fmla="*/ 1618 h 501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62" h="5014476">
                <a:moveTo>
                  <a:pt x="0" y="1618"/>
                </a:moveTo>
                <a:lnTo>
                  <a:pt x="6627630" y="0"/>
                </a:lnTo>
                <a:lnTo>
                  <a:pt x="8026662" y="2517496"/>
                </a:lnTo>
                <a:lnTo>
                  <a:pt x="6600198" y="5009350"/>
                </a:lnTo>
                <a:lnTo>
                  <a:pt x="7374" y="5014476"/>
                </a:lnTo>
                <a:lnTo>
                  <a:pt x="0" y="1618"/>
                </a:lnTo>
                <a:close/>
              </a:path>
            </a:pathLst>
          </a:custGeom>
          <a:blipFill>
            <a:blip r:embed="rId4"/>
            <a:stretch>
              <a:fillRect l="3623" t="349" r="-3623" b="-3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82E61-1EF3-F848-96FD-7BE0C23002DB}"/>
              </a:ext>
            </a:extLst>
          </p:cNvPr>
          <p:cNvSpPr/>
          <p:nvPr/>
        </p:nvSpPr>
        <p:spPr>
          <a:xfrm>
            <a:off x="598326" y="6198927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FD9DAB-458E-8240-AFE8-8D1E1CF43F17}"/>
              </a:ext>
            </a:extLst>
          </p:cNvPr>
          <p:cNvSpPr/>
          <p:nvPr/>
        </p:nvSpPr>
        <p:spPr>
          <a:xfrm>
            <a:off x="3497579" y="918762"/>
            <a:ext cx="2072904" cy="4536750"/>
          </a:xfrm>
          <a:custGeom>
            <a:avLst/>
            <a:gdLst>
              <a:gd name="connsiteX0" fmla="*/ 0 w 896112"/>
              <a:gd name="connsiteY0" fmla="*/ 0 h 4562856"/>
              <a:gd name="connsiteX1" fmla="*/ 896112 w 896112"/>
              <a:gd name="connsiteY1" fmla="*/ 0 h 4562856"/>
              <a:gd name="connsiteX2" fmla="*/ 896112 w 896112"/>
              <a:gd name="connsiteY2" fmla="*/ 4562856 h 4562856"/>
              <a:gd name="connsiteX3" fmla="*/ 0 w 896112"/>
              <a:gd name="connsiteY3" fmla="*/ 4562856 h 4562856"/>
              <a:gd name="connsiteX4" fmla="*/ 0 w 896112"/>
              <a:gd name="connsiteY4" fmla="*/ 0 h 4562856"/>
              <a:gd name="connsiteX0" fmla="*/ 0 w 896112"/>
              <a:gd name="connsiteY0" fmla="*/ 0 h 4562856"/>
              <a:gd name="connsiteX1" fmla="*/ 896112 w 896112"/>
              <a:gd name="connsiteY1" fmla="*/ 0 h 4562856"/>
              <a:gd name="connsiteX2" fmla="*/ 886968 w 896112"/>
              <a:gd name="connsiteY2" fmla="*/ 2304288 h 4562856"/>
              <a:gd name="connsiteX3" fmla="*/ 896112 w 896112"/>
              <a:gd name="connsiteY3" fmla="*/ 4562856 h 4562856"/>
              <a:gd name="connsiteX4" fmla="*/ 0 w 896112"/>
              <a:gd name="connsiteY4" fmla="*/ 4562856 h 4562856"/>
              <a:gd name="connsiteX5" fmla="*/ 0 w 896112"/>
              <a:gd name="connsiteY5" fmla="*/ 0 h 4562856"/>
              <a:gd name="connsiteX0" fmla="*/ 0 w 896112"/>
              <a:gd name="connsiteY0" fmla="*/ 0 h 4562856"/>
              <a:gd name="connsiteX1" fmla="*/ 896112 w 896112"/>
              <a:gd name="connsiteY1" fmla="*/ 0 h 4562856"/>
              <a:gd name="connsiteX2" fmla="*/ 886968 w 896112"/>
              <a:gd name="connsiteY2" fmla="*/ 2304288 h 4562856"/>
              <a:gd name="connsiteX3" fmla="*/ 896112 w 896112"/>
              <a:gd name="connsiteY3" fmla="*/ 4562856 h 4562856"/>
              <a:gd name="connsiteX4" fmla="*/ 0 w 896112"/>
              <a:gd name="connsiteY4" fmla="*/ 4562856 h 4562856"/>
              <a:gd name="connsiteX5" fmla="*/ 0 w 896112"/>
              <a:gd name="connsiteY5" fmla="*/ 2322576 h 4562856"/>
              <a:gd name="connsiteX6" fmla="*/ 0 w 896112"/>
              <a:gd name="connsiteY6" fmla="*/ 0 h 4562856"/>
              <a:gd name="connsiteX0" fmla="*/ 0 w 2084832"/>
              <a:gd name="connsiteY0" fmla="*/ 0 h 4562856"/>
              <a:gd name="connsiteX1" fmla="*/ 896112 w 2084832"/>
              <a:gd name="connsiteY1" fmla="*/ 0 h 4562856"/>
              <a:gd name="connsiteX2" fmla="*/ 2084832 w 2084832"/>
              <a:gd name="connsiteY2" fmla="*/ 2286000 h 4562856"/>
              <a:gd name="connsiteX3" fmla="*/ 896112 w 2084832"/>
              <a:gd name="connsiteY3" fmla="*/ 4562856 h 4562856"/>
              <a:gd name="connsiteX4" fmla="*/ 0 w 2084832"/>
              <a:gd name="connsiteY4" fmla="*/ 4562856 h 4562856"/>
              <a:gd name="connsiteX5" fmla="*/ 0 w 2084832"/>
              <a:gd name="connsiteY5" fmla="*/ 2322576 h 4562856"/>
              <a:gd name="connsiteX6" fmla="*/ 0 w 2084832"/>
              <a:gd name="connsiteY6" fmla="*/ 0 h 4562856"/>
              <a:gd name="connsiteX0" fmla="*/ 0 w 2084832"/>
              <a:gd name="connsiteY0" fmla="*/ 0 h 4562856"/>
              <a:gd name="connsiteX1" fmla="*/ 896112 w 2084832"/>
              <a:gd name="connsiteY1" fmla="*/ 0 h 4562856"/>
              <a:gd name="connsiteX2" fmla="*/ 2084832 w 2084832"/>
              <a:gd name="connsiteY2" fmla="*/ 2286000 h 4562856"/>
              <a:gd name="connsiteX3" fmla="*/ 896112 w 2084832"/>
              <a:gd name="connsiteY3" fmla="*/ 4562856 h 4562856"/>
              <a:gd name="connsiteX4" fmla="*/ 0 w 2084832"/>
              <a:gd name="connsiteY4" fmla="*/ 4562856 h 4562856"/>
              <a:gd name="connsiteX5" fmla="*/ 1435608 w 2084832"/>
              <a:gd name="connsiteY5" fmla="*/ 2286000 h 4562856"/>
              <a:gd name="connsiteX6" fmla="*/ 0 w 2084832"/>
              <a:gd name="connsiteY6" fmla="*/ 0 h 4562856"/>
              <a:gd name="connsiteX0" fmla="*/ 0 w 2084832"/>
              <a:gd name="connsiteY0" fmla="*/ 0 h 4562856"/>
              <a:gd name="connsiteX1" fmla="*/ 896112 w 2084832"/>
              <a:gd name="connsiteY1" fmla="*/ 0 h 4562856"/>
              <a:gd name="connsiteX2" fmla="*/ 2084832 w 2084832"/>
              <a:gd name="connsiteY2" fmla="*/ 2286000 h 4562856"/>
              <a:gd name="connsiteX3" fmla="*/ 896112 w 2084832"/>
              <a:gd name="connsiteY3" fmla="*/ 4562856 h 4562856"/>
              <a:gd name="connsiteX4" fmla="*/ 0 w 2084832"/>
              <a:gd name="connsiteY4" fmla="*/ 4562856 h 4562856"/>
              <a:gd name="connsiteX5" fmla="*/ 1188720 w 2084832"/>
              <a:gd name="connsiteY5" fmla="*/ 2304288 h 4562856"/>
              <a:gd name="connsiteX6" fmla="*/ 0 w 2084832"/>
              <a:gd name="connsiteY6" fmla="*/ 0 h 456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832" h="4562856">
                <a:moveTo>
                  <a:pt x="0" y="0"/>
                </a:moveTo>
                <a:lnTo>
                  <a:pt x="896112" y="0"/>
                </a:lnTo>
                <a:lnTo>
                  <a:pt x="2084832" y="2286000"/>
                </a:lnTo>
                <a:lnTo>
                  <a:pt x="896112" y="4562856"/>
                </a:lnTo>
                <a:lnTo>
                  <a:pt x="0" y="4562856"/>
                </a:lnTo>
                <a:lnTo>
                  <a:pt x="1188720" y="2304288"/>
                </a:lnTo>
                <a:lnTo>
                  <a:pt x="0" y="0"/>
                </a:lnTo>
                <a:close/>
              </a:path>
            </a:pathLst>
          </a:custGeom>
          <a:solidFill>
            <a:srgbClr val="004B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6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383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209</Words>
  <Application>Microsoft Macintosh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Custom Design</vt:lpstr>
      <vt:lpstr>Office Theme</vt:lpstr>
      <vt:lpstr>PowerPoint Presentation</vt:lpstr>
      <vt:lpstr>PowerPoint Presentation</vt:lpstr>
      <vt:lpstr>Lorem Ipsum Dolor Sit</vt:lpstr>
      <vt:lpstr>Lorem Ipsum Dolor Sit Amet</vt:lpstr>
      <vt:lpstr>Lorem Ipsum</vt:lpstr>
      <vt:lpstr>Lorem Ipsum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</dc:creator>
  <cp:lastModifiedBy>Laura Byrd</cp:lastModifiedBy>
  <cp:revision>43</cp:revision>
  <dcterms:created xsi:type="dcterms:W3CDTF">2018-03-14T20:07:12Z</dcterms:created>
  <dcterms:modified xsi:type="dcterms:W3CDTF">2021-10-08T13:36:05Z</dcterms:modified>
</cp:coreProperties>
</file>