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7"/>
    <a:srgbClr val="75787B"/>
    <a:srgbClr val="D0D0CE"/>
    <a:srgbClr val="16416C"/>
    <a:srgbClr val="01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/>
    <p:restoredTop sz="86395"/>
  </p:normalViewPr>
  <p:slideViewPr>
    <p:cSldViewPr snapToGrid="0" snapToObjects="1">
      <p:cViewPr varScale="1">
        <p:scale>
          <a:sx n="99" d="100"/>
          <a:sy n="99" d="100"/>
        </p:scale>
        <p:origin x="192" y="312"/>
      </p:cViewPr>
      <p:guideLst>
        <p:guide orient="horz" pos="4032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5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0D694-C4AB-8548-91D3-66231756702D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4D74-54FE-BC49-B48D-EFFE1E302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E4D74-54FE-BC49-B48D-EFFE1E302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4D74-54FE-BC49-B48D-EFFE1E302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3C89-2C1B-214D-B629-919D66B8C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97F1B-EC9D-AE4E-9743-B3511280E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93DF-0CCB-7C4A-B85C-2E40FFD9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EFB-C763-3744-8A01-F3AFB764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A59C4-D2B7-9047-850F-1808F0FA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6D46-482E-134F-B7D9-1327B61A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A6FCA-4E08-2B42-B924-1A212AE88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D302C-6F44-E24F-852A-241DF5ED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D653-3E9D-0746-BA5D-7659ADD3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CF3F5-FE0C-AD41-803D-90B8D1F6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4ED92-161A-CD4F-8719-04C3A1D50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2056E-41BA-2645-A329-90D0B3C15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DDDA-7391-2743-8FFF-20EE5171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0FEE-B710-BC48-98EE-D0E8780F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217F-B92D-FD4C-84CB-86CB8707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4ACB-0057-C94A-9508-B2E739715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947AA-F438-2E4C-8C9E-079553B83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96985-C903-1948-934E-B27938E4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6861C-AB20-DA4D-BC1C-24E5876F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67FB-23D2-AA46-BC5E-B8C01D8F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30E-D54F-2A4F-A3D9-854F97A3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D27A2-817E-A045-85A0-E4350E1E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0D88-EAB5-0B4A-84E5-49EB623D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C5E7-705A-8240-B099-0D24E5A4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647F-0A5F-0047-AB8C-441D55A2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119-7E65-E54E-AFE0-B716F01E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90B08-4860-DA47-A76F-64354522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16277-F682-8340-809A-9ABDC0D2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7FA5-B866-354A-89D7-5B5EE51B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CCFB-4E37-934C-929F-61020919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0035-7684-FE49-B6AC-B7BBB2FD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0266-823A-A543-BBFF-5485F8A21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59BA1-FA10-E14D-B26E-0ED7EEA65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8E294-73BC-8C43-9D03-EF976522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4BB9-2E02-2C46-A3E7-5C12310F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086DE-9A58-CD41-8584-68AC259B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228-13DB-4843-9E31-5713B1AC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C9954-6EED-7944-A1D7-FC482761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17A3A-AEA8-4846-837C-FF439325B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79592-E504-CC47-9BD0-39845C98F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6A4FD-6E51-1F40-9C30-C787C5194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9ADA9-7CA0-B448-B6F2-6A5FAC6A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09505-AE06-1D4A-9768-2028E7D1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7BC50-0BE2-5846-8812-D007434A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9FCD-B2A2-5440-B369-86E40409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0CC13-E9E9-434D-992A-5E22EBEA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A89EC-348E-774D-89FA-915C7144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6E6A4-0236-3046-827D-E86FCF9B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75A38-5A70-5E4A-858F-4F0968C3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B192F-EC29-5240-89C0-E7E7D777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B5A0A-9FD9-B24B-AA96-70B539AE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5D47-B019-B34F-A113-1BE319CF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9484-D7E9-C242-BE72-582BEF49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4D99-0785-9A4F-923D-5C19B637B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C6F84-65C0-934C-A0FE-5AED522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EA308-FCBC-9D49-A4F7-9328B81E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B0E2A-A920-6242-B63A-D5380F94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C818-99F6-354C-97F6-CAFB6138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C0F22-EC6F-C143-A9F7-6ECB7102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8D354-1D62-AE48-AC99-F9B64BD6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F16C2-24C5-B14E-9452-0811F73D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6549-FA72-E340-A0C0-9E3D1E3A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8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355C-F2A1-FA46-8F30-14795951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295F5-7FAE-334B-B708-295D41D4D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670D6-6E3C-144B-8147-C3ECFEDDD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87CDD-3242-CC47-AF45-3C186F11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1119E-0755-F440-AA60-AE0D070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32CAA-2D8B-AF4E-B9A0-AD920153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EC0C-F3DE-8F42-9CE4-8DF3283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9DBFF-DBD4-B94D-9528-37AA8760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BFD1-A15B-7E43-B15E-354439D8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621A-F993-5143-8557-63F584E9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E35F-0E4F-8542-81CA-998BE60E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B7C26-5C80-C246-9F83-72167436E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71925-CA80-EF4F-BC0D-5C42394AA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57DF3-83C7-2B42-80AD-5978106F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BAD94-273F-1245-938B-42479893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471-09DE-744F-BE2E-B8667A3D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2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F148-E412-3B43-80C1-4EBBB947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154C2-B98D-4442-8AC3-FDDE54C9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E0942-E1A5-A446-84C4-BC883895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A3978-9EBA-5749-83B1-8E0F4791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A9C3-16D7-D546-99FE-96C8E407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61CEF-510F-294A-9BF1-1D14CBB3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CA495-00EB-754C-A631-1D3893AA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05695-FFBA-9848-8464-AEB1CC7E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4C533-BF5C-7840-A3AA-8E9B7CAE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1D89-25DA-AF41-B3E7-E32AB89B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3C366-C15E-FE4E-9043-D2E28E4CE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7C525-C9E7-3946-B412-C2995014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5F593-92FA-E644-AB86-A44957E4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1715-8FAE-224C-81EC-00A7927B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2F3F9-76E0-834C-9DBD-1F430619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C254-DF4F-7E4F-949D-60B237B2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D5D4A-EC5C-7A42-B1E6-A71C5B2E3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004F2-596C-6C48-AFDF-7055D96DD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0A281-F73C-2E42-852C-C5791CADF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D3266-EA9D-0B4F-B472-42C359E0E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FAC2E-B0C5-5B45-B0B8-4B0F5355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7D9BA-DE46-8648-923F-06368076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38C30-E4CF-D142-8659-38E9709F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3805-74D0-5146-915C-03D885B5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8E71E-777D-1247-BACF-570D8E29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854C8-9CA8-6747-9D63-9EC0F857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09773-30C9-D84C-8196-0950B063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6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3842C-C6DA-3645-A430-3B70A63B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BA844-B8D2-A549-951C-D45413E3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313AA-A031-D742-BABF-43491921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00AF-03EE-784F-B277-FD21B5A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6F374-E4F8-F14D-BBC8-903BEFB9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769F1-1E6E-B14F-9F7A-4DA8AF7D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C960C-FED9-5545-9AD6-EE63BC25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9C3B1-D204-4345-B9A0-54367296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F619C-CE04-7740-AD4A-AC11F552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3C6C-4551-8D43-A6DD-CC47D63A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451B2-F3AC-874E-AA42-8796F752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D530A-FDDA-484C-B0FE-90FBA939B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0B29C-7C08-D445-BBD1-7D6C933F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99623-43E6-1744-8CB5-41AB118E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718CD-83DE-C84C-A80B-9DA0DCDE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91D6A-0EC3-8746-B3C6-9D91C17A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97A5-8954-0F4C-90D8-9091F9A2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9049-DAEB-204A-8D0A-04AAC8391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EBF5-6A46-9748-A7FE-BEA89C677EC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0E40B-A79D-B94B-9A40-E88DFDC00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4B9E-881C-CD49-854E-027327386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1A1D-8335-3F43-824C-E48C8E5F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E8C4-6E1C-F546-B183-202A0E18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4C8E9-D943-7F4F-A1E1-D85BC8AC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E948-D3BD-1140-B774-C2D4A788C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A6BD4-349F-6044-9CA1-9BD5A8D84E95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DC16-CDD6-A549-9C22-0AF3F6D9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6A8C8-7EEA-0C41-BD1C-AE3ECE6DE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3F82-492D-C34E-B223-F5C7072E9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8B3B16-A849-B748-8C0F-9E9BED9DF6E3}"/>
              </a:ext>
            </a:extLst>
          </p:cNvPr>
          <p:cNvSpPr/>
          <p:nvPr/>
        </p:nvSpPr>
        <p:spPr>
          <a:xfrm>
            <a:off x="379769" y="5919921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38A85-9255-F641-A655-8479CBCA8E7D}"/>
              </a:ext>
            </a:extLst>
          </p:cNvPr>
          <p:cNvSpPr txBox="1"/>
          <p:nvPr/>
        </p:nvSpPr>
        <p:spPr>
          <a:xfrm>
            <a:off x="1133166" y="950287"/>
            <a:ext cx="303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8EB701-777B-AA4C-B112-0D8524ECD644}"/>
              </a:ext>
            </a:extLst>
          </p:cNvPr>
          <p:cNvSpPr txBox="1">
            <a:spLocks/>
          </p:cNvSpPr>
          <p:nvPr/>
        </p:nvSpPr>
        <p:spPr>
          <a:xfrm>
            <a:off x="637032" y="2139061"/>
            <a:ext cx="10515600" cy="2926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b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7200" b="1" dirty="0" err="1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7200" b="1" dirty="0">
              <a:solidFill>
                <a:srgbClr val="D0D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5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C774-B8FC-A54D-9B53-C1C7F0A7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9061"/>
            <a:ext cx="12192000" cy="292671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b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7200" b="1" dirty="0" err="1">
                <a:solidFill>
                  <a:srgbClr val="D0D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7200" b="1" dirty="0">
              <a:solidFill>
                <a:srgbClr val="D0D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69783-B1B5-F54C-AF87-2FE44853D3C3}"/>
              </a:ext>
            </a:extLst>
          </p:cNvPr>
          <p:cNvSpPr/>
          <p:nvPr/>
        </p:nvSpPr>
        <p:spPr>
          <a:xfrm>
            <a:off x="379769" y="5919921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2ECB8-71EA-2241-9D2F-FBC03DBBE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39047" b="41641"/>
          <a:stretch/>
        </p:blipFill>
        <p:spPr>
          <a:xfrm>
            <a:off x="0" y="0"/>
            <a:ext cx="12192000" cy="14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F866-DBA4-354E-95B7-1F90161D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84"/>
            <a:ext cx="10515600" cy="11609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4A55-0167-BD44-B082-188427901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12" y="2075381"/>
            <a:ext cx="6583680" cy="33561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A5468-82D3-B345-9902-46D7EB84F477}"/>
              </a:ext>
            </a:extLst>
          </p:cNvPr>
          <p:cNvSpPr/>
          <p:nvPr/>
        </p:nvSpPr>
        <p:spPr>
          <a:xfrm>
            <a:off x="916661" y="2283123"/>
            <a:ext cx="2779776" cy="2752344"/>
          </a:xfrm>
          <a:prstGeom prst="rect">
            <a:avLst/>
          </a:prstGeom>
          <a:blipFill>
            <a:blip r:embed="rId3"/>
            <a:stretch>
              <a:fillRect l="-24013" r="-240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4E9C0-1A11-2940-9454-BEF6FA162074}"/>
              </a:ext>
            </a:extLst>
          </p:cNvPr>
          <p:cNvSpPr/>
          <p:nvPr/>
        </p:nvSpPr>
        <p:spPr>
          <a:xfrm>
            <a:off x="379769" y="5919921"/>
            <a:ext cx="30591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0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5CCE-A16D-454A-B2E1-7E7F2501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000" dirty="0" err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4000" dirty="0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08B25-60EA-8140-8F45-988664C8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1F7BE-1C37-AF47-9A0B-7AC24EC3F621}"/>
              </a:ext>
            </a:extLst>
          </p:cNvPr>
          <p:cNvSpPr/>
          <p:nvPr/>
        </p:nvSpPr>
        <p:spPr>
          <a:xfrm>
            <a:off x="827949" y="6204087"/>
            <a:ext cx="277977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4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9747-23B3-7540-AF80-A5A1DD57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35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AE39-CD61-A348-A1F1-87E7BD76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1040" cy="26892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</a:t>
            </a:r>
            <a:endParaRPr lang="en-US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5BECF3-C1CF-C146-B1F7-8416CEA3AB56}"/>
              </a:ext>
            </a:extLst>
          </p:cNvPr>
          <p:cNvSpPr txBox="1">
            <a:spLocks/>
          </p:cNvSpPr>
          <p:nvPr/>
        </p:nvSpPr>
        <p:spPr>
          <a:xfrm>
            <a:off x="6720840" y="1825624"/>
            <a:ext cx="5052060" cy="268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20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D70B5-0B2B-464B-B991-E1EAD60D2E23}"/>
              </a:ext>
            </a:extLst>
          </p:cNvPr>
          <p:cNvSpPr/>
          <p:nvPr/>
        </p:nvSpPr>
        <p:spPr>
          <a:xfrm>
            <a:off x="827949" y="6204087"/>
            <a:ext cx="277977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8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2E1F-5C38-9940-8A30-31A2A494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820" y="650875"/>
            <a:ext cx="4953000" cy="1325563"/>
          </a:xfrm>
        </p:spPr>
        <p:txBody>
          <a:bodyPr/>
          <a:lstStyle/>
          <a:p>
            <a:r>
              <a:rPr lang="en-US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5C3B-C3E8-1F4D-9D81-41587ABA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820" y="1825625"/>
            <a:ext cx="373761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0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0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D0642-D6C7-AA42-8190-1C2731AEE5D6}"/>
              </a:ext>
            </a:extLst>
          </p:cNvPr>
          <p:cNvSpPr/>
          <p:nvPr/>
        </p:nvSpPr>
        <p:spPr>
          <a:xfrm>
            <a:off x="896112" y="896112"/>
            <a:ext cx="2779776" cy="2752344"/>
          </a:xfrm>
          <a:prstGeom prst="rect">
            <a:avLst/>
          </a:prstGeom>
          <a:blipFill>
            <a:blip r:embed="rId4"/>
            <a:stretch>
              <a:fillRect l="-32237" r="-1578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432231-B03C-E141-8A18-17ED2AA42041}"/>
              </a:ext>
            </a:extLst>
          </p:cNvPr>
          <p:cNvSpPr txBox="1">
            <a:spLocks/>
          </p:cNvSpPr>
          <p:nvPr/>
        </p:nvSpPr>
        <p:spPr>
          <a:xfrm>
            <a:off x="816102" y="4001294"/>
            <a:ext cx="3824478" cy="99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8A953-3C00-EA4A-A860-9D174760A9A6}"/>
              </a:ext>
            </a:extLst>
          </p:cNvPr>
          <p:cNvSpPr/>
          <p:nvPr/>
        </p:nvSpPr>
        <p:spPr>
          <a:xfrm>
            <a:off x="816102" y="6204087"/>
            <a:ext cx="277977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3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0B73-5223-4844-ABAC-6A2B8BF7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528" y="1377569"/>
            <a:ext cx="41148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16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E4427-6DA3-EA42-BB4A-0FE337CF0896}"/>
              </a:ext>
            </a:extLst>
          </p:cNvPr>
          <p:cNvSpPr/>
          <p:nvPr/>
        </p:nvSpPr>
        <p:spPr>
          <a:xfrm>
            <a:off x="-1561854" y="438912"/>
            <a:ext cx="8026662" cy="5482861"/>
          </a:xfrm>
          <a:custGeom>
            <a:avLst/>
            <a:gdLst>
              <a:gd name="connsiteX0" fmla="*/ 0 w 6793992"/>
              <a:gd name="connsiteY0" fmla="*/ 0 h 4992624"/>
              <a:gd name="connsiteX1" fmla="*/ 6793992 w 6793992"/>
              <a:gd name="connsiteY1" fmla="*/ 0 h 4992624"/>
              <a:gd name="connsiteX2" fmla="*/ 6793992 w 6793992"/>
              <a:gd name="connsiteY2" fmla="*/ 4992624 h 4992624"/>
              <a:gd name="connsiteX3" fmla="*/ 0 w 6793992"/>
              <a:gd name="connsiteY3" fmla="*/ 4992624 h 4992624"/>
              <a:gd name="connsiteX4" fmla="*/ 0 w 6793992"/>
              <a:gd name="connsiteY4" fmla="*/ 0 h 4992624"/>
              <a:gd name="connsiteX0" fmla="*/ 0 w 6793992"/>
              <a:gd name="connsiteY0" fmla="*/ 0 h 4992624"/>
              <a:gd name="connsiteX1" fmla="*/ 6793992 w 6793992"/>
              <a:gd name="connsiteY1" fmla="*/ 0 h 4992624"/>
              <a:gd name="connsiteX2" fmla="*/ 6793992 w 6793992"/>
              <a:gd name="connsiteY2" fmla="*/ 2331720 h 4992624"/>
              <a:gd name="connsiteX3" fmla="*/ 6793992 w 6793992"/>
              <a:gd name="connsiteY3" fmla="*/ 4992624 h 4992624"/>
              <a:gd name="connsiteX4" fmla="*/ 0 w 6793992"/>
              <a:gd name="connsiteY4" fmla="*/ 4992624 h 4992624"/>
              <a:gd name="connsiteX5" fmla="*/ 0 w 6793992"/>
              <a:gd name="connsiteY5" fmla="*/ 0 h 4992624"/>
              <a:gd name="connsiteX0" fmla="*/ 0 w 8001000"/>
              <a:gd name="connsiteY0" fmla="*/ 0 h 4992624"/>
              <a:gd name="connsiteX1" fmla="*/ 6793992 w 8001000"/>
              <a:gd name="connsiteY1" fmla="*/ 0 h 4992624"/>
              <a:gd name="connsiteX2" fmla="*/ 8001000 w 8001000"/>
              <a:gd name="connsiteY2" fmla="*/ 2450592 h 4992624"/>
              <a:gd name="connsiteX3" fmla="*/ 6793992 w 8001000"/>
              <a:gd name="connsiteY3" fmla="*/ 4992624 h 4992624"/>
              <a:gd name="connsiteX4" fmla="*/ 0 w 8001000"/>
              <a:gd name="connsiteY4" fmla="*/ 4992624 h 4992624"/>
              <a:gd name="connsiteX5" fmla="*/ 0 w 8001000"/>
              <a:gd name="connsiteY5" fmla="*/ 0 h 4992624"/>
              <a:gd name="connsiteX0" fmla="*/ 0 w 8001000"/>
              <a:gd name="connsiteY0" fmla="*/ 8363 h 5000987"/>
              <a:gd name="connsiteX1" fmla="*/ 6620256 w 8001000"/>
              <a:gd name="connsiteY1" fmla="*/ 0 h 5000987"/>
              <a:gd name="connsiteX2" fmla="*/ 8001000 w 8001000"/>
              <a:gd name="connsiteY2" fmla="*/ 2458955 h 5000987"/>
              <a:gd name="connsiteX3" fmla="*/ 6793992 w 8001000"/>
              <a:gd name="connsiteY3" fmla="*/ 5000987 h 5000987"/>
              <a:gd name="connsiteX4" fmla="*/ 0 w 8001000"/>
              <a:gd name="connsiteY4" fmla="*/ 5000987 h 5000987"/>
              <a:gd name="connsiteX5" fmla="*/ 0 w 8001000"/>
              <a:gd name="connsiteY5" fmla="*/ 8363 h 5000987"/>
              <a:gd name="connsiteX0" fmla="*/ 0 w 8001000"/>
              <a:gd name="connsiteY0" fmla="*/ 8363 h 5009350"/>
              <a:gd name="connsiteX1" fmla="*/ 6620256 w 8001000"/>
              <a:gd name="connsiteY1" fmla="*/ 0 h 5009350"/>
              <a:gd name="connsiteX2" fmla="*/ 8001000 w 8001000"/>
              <a:gd name="connsiteY2" fmla="*/ 2458955 h 5009350"/>
              <a:gd name="connsiteX3" fmla="*/ 6620256 w 8001000"/>
              <a:gd name="connsiteY3" fmla="*/ 5009350 h 5009350"/>
              <a:gd name="connsiteX4" fmla="*/ 0 w 8001000"/>
              <a:gd name="connsiteY4" fmla="*/ 5000987 h 5009350"/>
              <a:gd name="connsiteX5" fmla="*/ 0 w 8001000"/>
              <a:gd name="connsiteY5" fmla="*/ 8363 h 5009350"/>
              <a:gd name="connsiteX0" fmla="*/ 0 w 8001000"/>
              <a:gd name="connsiteY0" fmla="*/ 8363 h 5009350"/>
              <a:gd name="connsiteX1" fmla="*/ 6620256 w 8001000"/>
              <a:gd name="connsiteY1" fmla="*/ 0 h 5009350"/>
              <a:gd name="connsiteX2" fmla="*/ 8001000 w 8001000"/>
              <a:gd name="connsiteY2" fmla="*/ 2458955 h 5009350"/>
              <a:gd name="connsiteX3" fmla="*/ 6565392 w 8001000"/>
              <a:gd name="connsiteY3" fmla="*/ 5009350 h 5009350"/>
              <a:gd name="connsiteX4" fmla="*/ 0 w 8001000"/>
              <a:gd name="connsiteY4" fmla="*/ 5000987 h 5009350"/>
              <a:gd name="connsiteX5" fmla="*/ 0 w 8001000"/>
              <a:gd name="connsiteY5" fmla="*/ 8363 h 5009350"/>
              <a:gd name="connsiteX0" fmla="*/ 0 w 7991856"/>
              <a:gd name="connsiteY0" fmla="*/ 8363 h 5009350"/>
              <a:gd name="connsiteX1" fmla="*/ 6620256 w 7991856"/>
              <a:gd name="connsiteY1" fmla="*/ 0 h 5009350"/>
              <a:gd name="connsiteX2" fmla="*/ 7991856 w 7991856"/>
              <a:gd name="connsiteY2" fmla="*/ 2509133 h 5009350"/>
              <a:gd name="connsiteX3" fmla="*/ 6565392 w 7991856"/>
              <a:gd name="connsiteY3" fmla="*/ 5009350 h 5009350"/>
              <a:gd name="connsiteX4" fmla="*/ 0 w 7991856"/>
              <a:gd name="connsiteY4" fmla="*/ 5000987 h 5009350"/>
              <a:gd name="connsiteX5" fmla="*/ 0 w 7991856"/>
              <a:gd name="connsiteY5" fmla="*/ 8363 h 5009350"/>
              <a:gd name="connsiteX0" fmla="*/ 0 w 8019288"/>
              <a:gd name="connsiteY0" fmla="*/ 8363 h 5009350"/>
              <a:gd name="connsiteX1" fmla="*/ 6620256 w 8019288"/>
              <a:gd name="connsiteY1" fmla="*/ 0 h 5009350"/>
              <a:gd name="connsiteX2" fmla="*/ 8019288 w 8019288"/>
              <a:gd name="connsiteY2" fmla="*/ 2517496 h 5009350"/>
              <a:gd name="connsiteX3" fmla="*/ 6565392 w 8019288"/>
              <a:gd name="connsiteY3" fmla="*/ 5009350 h 5009350"/>
              <a:gd name="connsiteX4" fmla="*/ 0 w 8019288"/>
              <a:gd name="connsiteY4" fmla="*/ 5000987 h 5009350"/>
              <a:gd name="connsiteX5" fmla="*/ 0 w 8019288"/>
              <a:gd name="connsiteY5" fmla="*/ 8363 h 5009350"/>
              <a:gd name="connsiteX0" fmla="*/ 0 w 8019288"/>
              <a:gd name="connsiteY0" fmla="*/ 8363 h 5009350"/>
              <a:gd name="connsiteX1" fmla="*/ 6620256 w 8019288"/>
              <a:gd name="connsiteY1" fmla="*/ 0 h 5009350"/>
              <a:gd name="connsiteX2" fmla="*/ 8019288 w 8019288"/>
              <a:gd name="connsiteY2" fmla="*/ 2517496 h 5009350"/>
              <a:gd name="connsiteX3" fmla="*/ 6592824 w 8019288"/>
              <a:gd name="connsiteY3" fmla="*/ 5009350 h 5009350"/>
              <a:gd name="connsiteX4" fmla="*/ 0 w 8019288"/>
              <a:gd name="connsiteY4" fmla="*/ 5000987 h 5009350"/>
              <a:gd name="connsiteX5" fmla="*/ 0 w 8019288"/>
              <a:gd name="connsiteY5" fmla="*/ 8363 h 5009350"/>
              <a:gd name="connsiteX0" fmla="*/ 0 w 8019288"/>
              <a:gd name="connsiteY0" fmla="*/ 8363 h 5014476"/>
              <a:gd name="connsiteX1" fmla="*/ 6620256 w 8019288"/>
              <a:gd name="connsiteY1" fmla="*/ 0 h 5014476"/>
              <a:gd name="connsiteX2" fmla="*/ 8019288 w 8019288"/>
              <a:gd name="connsiteY2" fmla="*/ 2517496 h 5014476"/>
              <a:gd name="connsiteX3" fmla="*/ 6592824 w 8019288"/>
              <a:gd name="connsiteY3" fmla="*/ 5009350 h 5014476"/>
              <a:gd name="connsiteX4" fmla="*/ 0 w 8019288"/>
              <a:gd name="connsiteY4" fmla="*/ 5014476 h 5014476"/>
              <a:gd name="connsiteX5" fmla="*/ 0 w 8019288"/>
              <a:gd name="connsiteY5" fmla="*/ 8363 h 5014476"/>
              <a:gd name="connsiteX0" fmla="*/ 0 w 8026662"/>
              <a:gd name="connsiteY0" fmla="*/ 1618 h 5014476"/>
              <a:gd name="connsiteX1" fmla="*/ 6627630 w 8026662"/>
              <a:gd name="connsiteY1" fmla="*/ 0 h 5014476"/>
              <a:gd name="connsiteX2" fmla="*/ 8026662 w 8026662"/>
              <a:gd name="connsiteY2" fmla="*/ 2517496 h 5014476"/>
              <a:gd name="connsiteX3" fmla="*/ 6600198 w 8026662"/>
              <a:gd name="connsiteY3" fmla="*/ 5009350 h 5014476"/>
              <a:gd name="connsiteX4" fmla="*/ 7374 w 8026662"/>
              <a:gd name="connsiteY4" fmla="*/ 5014476 h 5014476"/>
              <a:gd name="connsiteX5" fmla="*/ 0 w 8026662"/>
              <a:gd name="connsiteY5" fmla="*/ 1618 h 501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62" h="5014476">
                <a:moveTo>
                  <a:pt x="0" y="1618"/>
                </a:moveTo>
                <a:lnTo>
                  <a:pt x="6627630" y="0"/>
                </a:lnTo>
                <a:lnTo>
                  <a:pt x="8026662" y="2517496"/>
                </a:lnTo>
                <a:lnTo>
                  <a:pt x="6600198" y="5009350"/>
                </a:lnTo>
                <a:lnTo>
                  <a:pt x="7374" y="5014476"/>
                </a:lnTo>
                <a:lnTo>
                  <a:pt x="0" y="1618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BCA758A-CDEC-A541-8067-051FC3BFC57E}"/>
              </a:ext>
            </a:extLst>
          </p:cNvPr>
          <p:cNvSpPr/>
          <p:nvPr/>
        </p:nvSpPr>
        <p:spPr>
          <a:xfrm>
            <a:off x="4663440" y="896112"/>
            <a:ext cx="2084832" cy="4562856"/>
          </a:xfrm>
          <a:custGeom>
            <a:avLst/>
            <a:gdLst>
              <a:gd name="connsiteX0" fmla="*/ 0 w 896112"/>
              <a:gd name="connsiteY0" fmla="*/ 0 h 4562856"/>
              <a:gd name="connsiteX1" fmla="*/ 896112 w 896112"/>
              <a:gd name="connsiteY1" fmla="*/ 0 h 4562856"/>
              <a:gd name="connsiteX2" fmla="*/ 896112 w 896112"/>
              <a:gd name="connsiteY2" fmla="*/ 4562856 h 4562856"/>
              <a:gd name="connsiteX3" fmla="*/ 0 w 896112"/>
              <a:gd name="connsiteY3" fmla="*/ 4562856 h 4562856"/>
              <a:gd name="connsiteX4" fmla="*/ 0 w 896112"/>
              <a:gd name="connsiteY4" fmla="*/ 0 h 4562856"/>
              <a:gd name="connsiteX0" fmla="*/ 0 w 896112"/>
              <a:gd name="connsiteY0" fmla="*/ 0 h 4562856"/>
              <a:gd name="connsiteX1" fmla="*/ 896112 w 896112"/>
              <a:gd name="connsiteY1" fmla="*/ 0 h 4562856"/>
              <a:gd name="connsiteX2" fmla="*/ 886968 w 896112"/>
              <a:gd name="connsiteY2" fmla="*/ 2304288 h 4562856"/>
              <a:gd name="connsiteX3" fmla="*/ 896112 w 896112"/>
              <a:gd name="connsiteY3" fmla="*/ 4562856 h 4562856"/>
              <a:gd name="connsiteX4" fmla="*/ 0 w 896112"/>
              <a:gd name="connsiteY4" fmla="*/ 4562856 h 4562856"/>
              <a:gd name="connsiteX5" fmla="*/ 0 w 896112"/>
              <a:gd name="connsiteY5" fmla="*/ 0 h 4562856"/>
              <a:gd name="connsiteX0" fmla="*/ 0 w 896112"/>
              <a:gd name="connsiteY0" fmla="*/ 0 h 4562856"/>
              <a:gd name="connsiteX1" fmla="*/ 896112 w 896112"/>
              <a:gd name="connsiteY1" fmla="*/ 0 h 4562856"/>
              <a:gd name="connsiteX2" fmla="*/ 886968 w 896112"/>
              <a:gd name="connsiteY2" fmla="*/ 2304288 h 4562856"/>
              <a:gd name="connsiteX3" fmla="*/ 896112 w 896112"/>
              <a:gd name="connsiteY3" fmla="*/ 4562856 h 4562856"/>
              <a:gd name="connsiteX4" fmla="*/ 0 w 896112"/>
              <a:gd name="connsiteY4" fmla="*/ 4562856 h 4562856"/>
              <a:gd name="connsiteX5" fmla="*/ 0 w 896112"/>
              <a:gd name="connsiteY5" fmla="*/ 2322576 h 4562856"/>
              <a:gd name="connsiteX6" fmla="*/ 0 w 896112"/>
              <a:gd name="connsiteY6" fmla="*/ 0 h 4562856"/>
              <a:gd name="connsiteX0" fmla="*/ 0 w 2084832"/>
              <a:gd name="connsiteY0" fmla="*/ 0 h 4562856"/>
              <a:gd name="connsiteX1" fmla="*/ 896112 w 2084832"/>
              <a:gd name="connsiteY1" fmla="*/ 0 h 4562856"/>
              <a:gd name="connsiteX2" fmla="*/ 2084832 w 2084832"/>
              <a:gd name="connsiteY2" fmla="*/ 2286000 h 4562856"/>
              <a:gd name="connsiteX3" fmla="*/ 896112 w 2084832"/>
              <a:gd name="connsiteY3" fmla="*/ 4562856 h 4562856"/>
              <a:gd name="connsiteX4" fmla="*/ 0 w 2084832"/>
              <a:gd name="connsiteY4" fmla="*/ 4562856 h 4562856"/>
              <a:gd name="connsiteX5" fmla="*/ 0 w 2084832"/>
              <a:gd name="connsiteY5" fmla="*/ 2322576 h 4562856"/>
              <a:gd name="connsiteX6" fmla="*/ 0 w 2084832"/>
              <a:gd name="connsiteY6" fmla="*/ 0 h 4562856"/>
              <a:gd name="connsiteX0" fmla="*/ 0 w 2084832"/>
              <a:gd name="connsiteY0" fmla="*/ 0 h 4562856"/>
              <a:gd name="connsiteX1" fmla="*/ 896112 w 2084832"/>
              <a:gd name="connsiteY1" fmla="*/ 0 h 4562856"/>
              <a:gd name="connsiteX2" fmla="*/ 2084832 w 2084832"/>
              <a:gd name="connsiteY2" fmla="*/ 2286000 h 4562856"/>
              <a:gd name="connsiteX3" fmla="*/ 896112 w 2084832"/>
              <a:gd name="connsiteY3" fmla="*/ 4562856 h 4562856"/>
              <a:gd name="connsiteX4" fmla="*/ 0 w 2084832"/>
              <a:gd name="connsiteY4" fmla="*/ 4562856 h 4562856"/>
              <a:gd name="connsiteX5" fmla="*/ 1435608 w 2084832"/>
              <a:gd name="connsiteY5" fmla="*/ 2286000 h 4562856"/>
              <a:gd name="connsiteX6" fmla="*/ 0 w 2084832"/>
              <a:gd name="connsiteY6" fmla="*/ 0 h 4562856"/>
              <a:gd name="connsiteX0" fmla="*/ 0 w 2084832"/>
              <a:gd name="connsiteY0" fmla="*/ 0 h 4562856"/>
              <a:gd name="connsiteX1" fmla="*/ 896112 w 2084832"/>
              <a:gd name="connsiteY1" fmla="*/ 0 h 4562856"/>
              <a:gd name="connsiteX2" fmla="*/ 2084832 w 2084832"/>
              <a:gd name="connsiteY2" fmla="*/ 2286000 h 4562856"/>
              <a:gd name="connsiteX3" fmla="*/ 896112 w 2084832"/>
              <a:gd name="connsiteY3" fmla="*/ 4562856 h 4562856"/>
              <a:gd name="connsiteX4" fmla="*/ 0 w 2084832"/>
              <a:gd name="connsiteY4" fmla="*/ 4562856 h 4562856"/>
              <a:gd name="connsiteX5" fmla="*/ 1188720 w 2084832"/>
              <a:gd name="connsiteY5" fmla="*/ 2304288 h 4562856"/>
              <a:gd name="connsiteX6" fmla="*/ 0 w 2084832"/>
              <a:gd name="connsiteY6" fmla="*/ 0 h 456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4832" h="4562856">
                <a:moveTo>
                  <a:pt x="0" y="0"/>
                </a:moveTo>
                <a:lnTo>
                  <a:pt x="896112" y="0"/>
                </a:lnTo>
                <a:lnTo>
                  <a:pt x="2084832" y="2286000"/>
                </a:lnTo>
                <a:lnTo>
                  <a:pt x="896112" y="4562856"/>
                </a:lnTo>
                <a:lnTo>
                  <a:pt x="0" y="4562856"/>
                </a:lnTo>
                <a:lnTo>
                  <a:pt x="1188720" y="2304288"/>
                </a:lnTo>
                <a:lnTo>
                  <a:pt x="0" y="0"/>
                </a:lnTo>
                <a:close/>
              </a:path>
            </a:pathLst>
          </a:custGeom>
          <a:solidFill>
            <a:srgbClr val="16416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416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6B623-47C2-B040-B10A-E352C0C7DFC2}"/>
              </a:ext>
            </a:extLst>
          </p:cNvPr>
          <p:cNvSpPr/>
          <p:nvPr/>
        </p:nvSpPr>
        <p:spPr>
          <a:xfrm>
            <a:off x="816102" y="6204087"/>
            <a:ext cx="277977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3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212</Words>
  <Application>Microsoft Macintosh PowerPoint</Application>
  <PresentationFormat>Widescreen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Office Theme</vt:lpstr>
      <vt:lpstr>Custom Design</vt:lpstr>
      <vt:lpstr>PowerPoint Presentation</vt:lpstr>
      <vt:lpstr>Lorem Ipsum Dolor Sit Amet</vt:lpstr>
      <vt:lpstr>Lorem Ipsum Dolor Sit</vt:lpstr>
      <vt:lpstr>Lorem Ipsum Dolor Sit Amet</vt:lpstr>
      <vt:lpstr>Lorem Ipsum</vt:lpstr>
      <vt:lpstr>Lorem Ipsum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</dc:creator>
  <cp:lastModifiedBy>Laura Byrd</cp:lastModifiedBy>
  <cp:revision>32</cp:revision>
  <dcterms:created xsi:type="dcterms:W3CDTF">2018-03-14T20:07:12Z</dcterms:created>
  <dcterms:modified xsi:type="dcterms:W3CDTF">2021-10-08T13:28:32Z</dcterms:modified>
</cp:coreProperties>
</file>